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2" name="Obdĺžni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ĺžni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8F9A3A1-EB88-4973-B3B2-A0D50525D7A8}" type="datetimeFigureOut">
              <a:rPr lang="sk-SK" smtClean="0"/>
              <a:pPr/>
              <a:t>26.09.2020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B1B72DA-B1E3-47AE-ABBC-5CD5492DB0FB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latin typeface="Bradley Hand ITC" pitchFamily="66" charset="0"/>
              </a:rPr>
              <a:t>Vstupné, výstupné </a:t>
            </a:r>
            <a:br>
              <a:rPr lang="sk-SK" dirty="0" smtClean="0">
                <a:latin typeface="Bradley Hand ITC" pitchFamily="66" charset="0"/>
              </a:rPr>
            </a:br>
            <a:r>
              <a:rPr lang="sk-SK" dirty="0" smtClean="0">
                <a:latin typeface="Bradley Hand ITC" pitchFamily="66" charset="0"/>
              </a:rPr>
              <a:t>a vstupno – výstupné zariadenia</a:t>
            </a:r>
            <a:endParaRPr lang="sk-SK" dirty="0">
              <a:latin typeface="Bradley Hand ITC" pitchFamily="66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4725144"/>
            <a:ext cx="8077200" cy="1499616"/>
          </a:xfrm>
        </p:spPr>
        <p:txBody>
          <a:bodyPr/>
          <a:lstStyle/>
          <a:p>
            <a:r>
              <a:rPr lang="sk-SK" i="1" dirty="0" smtClean="0"/>
              <a:t>Mgr. Veronika Luptovská</a:t>
            </a:r>
          </a:p>
          <a:p>
            <a:r>
              <a:rPr lang="sk-SK" i="1" dirty="0" smtClean="0"/>
              <a:t>ZŠ s MŠ Likavka</a:t>
            </a:r>
            <a:endParaRPr lang="sk-SK" i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6000" dirty="0" smtClean="0">
                <a:latin typeface="Bradley Hand ITC" pitchFamily="66" charset="0"/>
              </a:rPr>
              <a:t>Vstupné zariadenia:</a:t>
            </a:r>
            <a:endParaRPr lang="sk-SK" sz="6000" dirty="0">
              <a:latin typeface="Bradley Hand ITC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7200" dirty="0" smtClean="0">
                <a:latin typeface="Constantia" pitchFamily="18" charset="0"/>
              </a:rPr>
              <a:t>Ide o zariadenia</a:t>
            </a:r>
          </a:p>
          <a:p>
            <a:pPr>
              <a:buNone/>
            </a:pPr>
            <a:r>
              <a:rPr lang="sk-SK" sz="7200" dirty="0" smtClean="0">
                <a:latin typeface="Constantia" pitchFamily="18" charset="0"/>
              </a:rPr>
              <a:t>slúžiace na vstup</a:t>
            </a:r>
          </a:p>
          <a:p>
            <a:pPr>
              <a:buNone/>
            </a:pPr>
            <a:r>
              <a:rPr lang="sk-SK" sz="7200" dirty="0" smtClean="0">
                <a:latin typeface="Constantia" pitchFamily="18" charset="0"/>
              </a:rPr>
              <a:t>údajov do počítača.</a:t>
            </a:r>
          </a:p>
          <a:p>
            <a:pPr>
              <a:buNone/>
            </a:pPr>
            <a:endParaRPr lang="sk-SK" dirty="0">
              <a:latin typeface="Constantia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6600" dirty="0" smtClean="0">
                <a:latin typeface="Bradley Hand ITC" pitchFamily="66" charset="0"/>
              </a:rPr>
              <a:t>Patria sem:</a:t>
            </a:r>
            <a:endParaRPr lang="sk-SK" sz="6600" dirty="0">
              <a:latin typeface="Bradley Hand ITC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sk-SK" sz="4300" i="1" dirty="0" smtClean="0">
                <a:solidFill>
                  <a:srgbClr val="000000"/>
                </a:solidFill>
              </a:rPr>
              <a:t>Mikrofón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sk-SK" sz="4300" i="1" dirty="0" smtClean="0">
                <a:solidFill>
                  <a:srgbClr val="000000"/>
                </a:solidFill>
              </a:rPr>
              <a:t>Skener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sk-SK" sz="4300" i="1" dirty="0" smtClean="0">
                <a:solidFill>
                  <a:srgbClr val="000000"/>
                </a:solidFill>
              </a:rPr>
              <a:t>Klávesnica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sk-SK" sz="4300" i="1" dirty="0" smtClean="0">
                <a:solidFill>
                  <a:srgbClr val="000000"/>
                </a:solidFill>
              </a:rPr>
              <a:t>Myš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sk-SK" sz="4300" i="1" dirty="0" smtClean="0">
                <a:solidFill>
                  <a:srgbClr val="000000"/>
                </a:solidFill>
              </a:rPr>
              <a:t>Joystick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pic>
        <p:nvPicPr>
          <p:cNvPr id="4" name="Picture 2" descr="http://t0.gstatic.com/images?q=tbn:ANd9GcQDR13blFT8Lynl4dEB88-MRVlvHYQWwGCUf7LooJwmWJrS7-uD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3573016"/>
            <a:ext cx="1656184" cy="1008112"/>
          </a:xfrm>
          <a:prstGeom prst="rect">
            <a:avLst/>
          </a:prstGeom>
          <a:noFill/>
        </p:spPr>
      </p:pic>
      <p:pic>
        <p:nvPicPr>
          <p:cNvPr id="5" name="Picture 4" descr="http://www.pc.ellano.sk/image/385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628800"/>
            <a:ext cx="1368152" cy="1080120"/>
          </a:xfrm>
          <a:prstGeom prst="rect">
            <a:avLst/>
          </a:prstGeom>
          <a:noFill/>
        </p:spPr>
      </p:pic>
      <p:pic>
        <p:nvPicPr>
          <p:cNvPr id="1026" name="Picture 2" descr="http://www.inet.sk/images/user/molnar/skener600_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276872"/>
            <a:ext cx="1906166" cy="1400201"/>
          </a:xfrm>
          <a:prstGeom prst="rect">
            <a:avLst/>
          </a:prstGeom>
          <a:noFill/>
        </p:spPr>
      </p:pic>
      <p:pic>
        <p:nvPicPr>
          <p:cNvPr id="7" name="Picture 2" descr="http://www.extradarcek.sk/fotky5570/fotos/_vyrn_1860pocitacova%20mys%20auto%20porsch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221088"/>
            <a:ext cx="1656184" cy="1080120"/>
          </a:xfrm>
          <a:prstGeom prst="rect">
            <a:avLst/>
          </a:prstGeom>
          <a:noFill/>
        </p:spPr>
      </p:pic>
      <p:pic>
        <p:nvPicPr>
          <p:cNvPr id="1028" name="Picture 4" descr="http://ecx.images-amazon.com/images/I/41VB23K4TJL._SL500_AA280_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5301208"/>
            <a:ext cx="1728192" cy="112474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6000" dirty="0" smtClean="0">
                <a:latin typeface="Bradley Hand ITC" pitchFamily="66" charset="0"/>
              </a:rPr>
              <a:t>Výstupné zariadenia:</a:t>
            </a:r>
            <a:endParaRPr lang="sk-SK" sz="6000" dirty="0">
              <a:latin typeface="Bradley Hand ITC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6600" dirty="0" smtClean="0">
                <a:latin typeface="Constantia" pitchFamily="18" charset="0"/>
              </a:rPr>
              <a:t>Ide o zariadenia</a:t>
            </a:r>
          </a:p>
          <a:p>
            <a:pPr>
              <a:buNone/>
            </a:pPr>
            <a:r>
              <a:rPr lang="sk-SK" sz="6600" dirty="0" smtClean="0">
                <a:latin typeface="Constantia" pitchFamily="18" charset="0"/>
              </a:rPr>
              <a:t>slúžiace na výstup</a:t>
            </a:r>
          </a:p>
          <a:p>
            <a:pPr>
              <a:buNone/>
            </a:pPr>
            <a:r>
              <a:rPr lang="sk-SK" sz="6600" dirty="0" smtClean="0">
                <a:latin typeface="Constantia" pitchFamily="18" charset="0"/>
              </a:rPr>
              <a:t>údajov z počítača. </a:t>
            </a:r>
            <a:endParaRPr lang="sk-SK" sz="66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6000" dirty="0" smtClean="0">
                <a:latin typeface="Bradley Hand ITC" pitchFamily="66" charset="0"/>
              </a:rPr>
              <a:t>Patria sem:</a:t>
            </a:r>
            <a:endParaRPr lang="sk-SK" sz="6000" dirty="0">
              <a:latin typeface="Bradley Hand ITC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4300" i="1" dirty="0" smtClean="0">
                <a:solidFill>
                  <a:srgbClr val="000000"/>
                </a:solidFill>
              </a:rPr>
              <a:t>Monitor</a:t>
            </a:r>
            <a:endParaRPr lang="sk-SK" sz="43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4300" i="1" dirty="0" smtClean="0">
                <a:solidFill>
                  <a:srgbClr val="000000"/>
                </a:solidFill>
              </a:rPr>
              <a:t>Tlačiare</a:t>
            </a:r>
            <a:r>
              <a:rPr lang="sk-SK" sz="4300" i="1" dirty="0" smtClean="0">
                <a:solidFill>
                  <a:srgbClr val="000000"/>
                </a:solidFill>
              </a:rPr>
              <a:t>ň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sz="43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4300" i="1" dirty="0" smtClean="0">
                <a:solidFill>
                  <a:srgbClr val="000000"/>
                </a:solidFill>
              </a:rPr>
              <a:t>Reproduktor</a:t>
            </a:r>
            <a:endParaRPr lang="sk-SK" sz="43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sz="4300" i="1" dirty="0" smtClean="0">
              <a:solidFill>
                <a:srgbClr val="000000"/>
              </a:solidFill>
            </a:endParaRPr>
          </a:p>
          <a:p>
            <a:endParaRPr lang="sk-SK" dirty="0"/>
          </a:p>
        </p:txBody>
      </p:sp>
      <p:pic>
        <p:nvPicPr>
          <p:cNvPr id="4" name="Picture 2" descr="http://www.techfresh.net/wp-content/uploads/2008/09/viewsonic-n2201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556792"/>
            <a:ext cx="2448272" cy="1584176"/>
          </a:xfrm>
          <a:prstGeom prst="rect">
            <a:avLst/>
          </a:prstGeom>
          <a:noFill/>
        </p:spPr>
      </p:pic>
      <p:pic>
        <p:nvPicPr>
          <p:cNvPr id="5" name="Picture 10" descr="http://www.obchodny-dom.sk/file.phtml/296955/katalog/1900-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3068960"/>
            <a:ext cx="2016224" cy="1440160"/>
          </a:xfrm>
          <a:prstGeom prst="rect">
            <a:avLst/>
          </a:prstGeom>
          <a:noFill/>
        </p:spPr>
      </p:pic>
      <p:pic>
        <p:nvPicPr>
          <p:cNvPr id="6" name="Picture 12" descr="http://img.pauzicka.zoznam.sk/pictures/Reproduktory.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4581128"/>
            <a:ext cx="1872208" cy="151216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Bradley Hand ITC" pitchFamily="66" charset="0"/>
              </a:rPr>
              <a:t>Vstupno – výstupné zariadenia:</a:t>
            </a:r>
            <a:endParaRPr lang="sk-SK" dirty="0">
              <a:latin typeface="Bradley Hand ITC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b="1" u="sng" dirty="0" smtClean="0">
                <a:solidFill>
                  <a:srgbClr val="FF0000"/>
                </a:solidFill>
                <a:latin typeface="Bradley Hand ITC" pitchFamily="66" charset="0"/>
              </a:rPr>
              <a:t>Patria sem:</a:t>
            </a:r>
          </a:p>
          <a:p>
            <a:pPr>
              <a:buNone/>
            </a:pPr>
            <a:endParaRPr lang="sk-SK" b="1" u="sng" dirty="0" smtClean="0">
              <a:solidFill>
                <a:srgbClr val="FF0000"/>
              </a:solidFill>
              <a:latin typeface="Bradley Hand ITC" pitchFamily="66" charset="0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200" i="1" dirty="0" smtClean="0">
                <a:solidFill>
                  <a:srgbClr val="000000"/>
                </a:solidFill>
              </a:rPr>
              <a:t>USB </a:t>
            </a:r>
            <a:r>
              <a:rPr lang="en-US" sz="3200" i="1" dirty="0" err="1" smtClean="0">
                <a:solidFill>
                  <a:srgbClr val="000000"/>
                </a:solidFill>
              </a:rPr>
              <a:t>kľúč</a:t>
            </a:r>
            <a:endParaRPr lang="sk-SK" sz="32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sk-SK" sz="3200" i="1" dirty="0" err="1" smtClean="0">
                <a:solidFill>
                  <a:srgbClr val="000000"/>
                </a:solidFill>
              </a:rPr>
              <a:t>M</a:t>
            </a:r>
            <a:r>
              <a:rPr lang="en-US" sz="3200" i="1" dirty="0" err="1" smtClean="0">
                <a:solidFill>
                  <a:srgbClr val="000000"/>
                </a:solidFill>
              </a:rPr>
              <a:t>ultifunkčné</a:t>
            </a:r>
            <a:r>
              <a:rPr lang="en-US" sz="3200" i="1" dirty="0" smtClean="0">
                <a:solidFill>
                  <a:srgbClr val="000000"/>
                </a:solidFill>
              </a:rPr>
              <a:t> </a:t>
            </a:r>
            <a:r>
              <a:rPr lang="en-US" sz="3200" i="1" dirty="0" err="1" smtClean="0">
                <a:solidFill>
                  <a:srgbClr val="000000"/>
                </a:solidFill>
              </a:rPr>
              <a:t>zariadenia</a:t>
            </a:r>
            <a:endParaRPr lang="sk-SK" sz="32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sk-SK" sz="3200" i="1" dirty="0" err="1" smtClean="0">
                <a:solidFill>
                  <a:srgbClr val="000000"/>
                </a:solidFill>
              </a:rPr>
              <a:t>D</a:t>
            </a:r>
            <a:r>
              <a:rPr lang="en-US" sz="3200" i="1" dirty="0" err="1" smtClean="0">
                <a:solidFill>
                  <a:srgbClr val="000000"/>
                </a:solidFill>
              </a:rPr>
              <a:t>otyková</a:t>
            </a:r>
            <a:r>
              <a:rPr lang="en-US" sz="3200" i="1" dirty="0" smtClean="0">
                <a:solidFill>
                  <a:srgbClr val="000000"/>
                </a:solidFill>
              </a:rPr>
              <a:t> </a:t>
            </a:r>
            <a:r>
              <a:rPr lang="en-US" sz="3200" i="1" dirty="0" err="1" smtClean="0">
                <a:solidFill>
                  <a:srgbClr val="000000"/>
                </a:solidFill>
              </a:rPr>
              <a:t>obrazovka</a:t>
            </a:r>
            <a:endParaRPr lang="sk-SK" sz="32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200" i="1" dirty="0" err="1" smtClean="0">
                <a:solidFill>
                  <a:srgbClr val="000000"/>
                </a:solidFill>
              </a:rPr>
              <a:t>Fotoaparát</a:t>
            </a:r>
            <a:endParaRPr lang="en-US" dirty="0" smtClean="0"/>
          </a:p>
          <a:p>
            <a:pPr>
              <a:buNone/>
            </a:pPr>
            <a:endParaRPr lang="sk-SK" b="1" u="sng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pic>
        <p:nvPicPr>
          <p:cNvPr id="17410" name="Picture 2" descr="http://www.gizmodiva.com/entry_images/0308/17/daimond-usb-flash-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348880"/>
            <a:ext cx="2267744" cy="1289720"/>
          </a:xfrm>
          <a:prstGeom prst="rect">
            <a:avLst/>
          </a:prstGeom>
          <a:noFill/>
        </p:spPr>
      </p:pic>
      <p:pic>
        <p:nvPicPr>
          <p:cNvPr id="17412" name="Picture 4" descr="http://t3.gstatic.com/images?q=tbn:ANd9GcQsuQlo5yBZcUjXXQIBVc_jghwO3DzJfydd3STV9EIDiTld6bG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3356992"/>
            <a:ext cx="1584970" cy="1333129"/>
          </a:xfrm>
          <a:prstGeom prst="rect">
            <a:avLst/>
          </a:prstGeom>
          <a:noFill/>
        </p:spPr>
      </p:pic>
      <p:pic>
        <p:nvPicPr>
          <p:cNvPr id="17414" name="Picture 6" descr="http://t0.gstatic.com/images?q=tbn:ANd9GcQmXWZXBBx-G1FCyJC-tutJ-MVoCW73fcynpcZBCpIo6Z88N3Bq6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365104"/>
            <a:ext cx="1368152" cy="1080120"/>
          </a:xfrm>
          <a:prstGeom prst="rect">
            <a:avLst/>
          </a:prstGeom>
          <a:noFill/>
        </p:spPr>
      </p:pic>
      <p:pic>
        <p:nvPicPr>
          <p:cNvPr id="17416" name="Picture 8" descr="http://zmrzlina-misa.cz/mediadata/co-se-zmenilo/predmety-denni-potreby/fullsize_774_fHEWh_fotoaparat-lubite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5085184"/>
            <a:ext cx="1656184" cy="126876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200" i="1" dirty="0" smtClean="0">
                <a:solidFill>
                  <a:srgbClr val="000000"/>
                </a:solidFill>
              </a:rPr>
              <a:t>Kamera</a:t>
            </a:r>
            <a:endParaRPr lang="sk-SK" sz="32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200" i="1" dirty="0" smtClean="0">
                <a:solidFill>
                  <a:srgbClr val="000000"/>
                </a:solidFill>
              </a:rPr>
              <a:t>SD kart</a:t>
            </a:r>
            <a:r>
              <a:rPr lang="sk-SK" sz="3200" i="1" dirty="0" smtClean="0">
                <a:solidFill>
                  <a:srgbClr val="000000"/>
                </a:solidFill>
              </a:rPr>
              <a:t>a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sz="32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200" i="1" dirty="0" err="1" smtClean="0">
                <a:solidFill>
                  <a:srgbClr val="000000"/>
                </a:solidFill>
              </a:rPr>
              <a:t>všetky</a:t>
            </a:r>
            <a:r>
              <a:rPr lang="en-US" sz="3200" i="1" dirty="0" smtClean="0">
                <a:solidFill>
                  <a:srgbClr val="000000"/>
                </a:solidFill>
              </a:rPr>
              <a:t> </a:t>
            </a:r>
            <a:r>
              <a:rPr lang="en-US" sz="3200" i="1" dirty="0" err="1" smtClean="0">
                <a:solidFill>
                  <a:srgbClr val="000000"/>
                </a:solidFill>
              </a:rPr>
              <a:t>iné</a:t>
            </a:r>
            <a:r>
              <a:rPr lang="en-US" sz="3200" i="1" dirty="0" smtClean="0">
                <a:solidFill>
                  <a:srgbClr val="000000"/>
                </a:solidFill>
              </a:rPr>
              <a:t> </a:t>
            </a:r>
            <a:r>
              <a:rPr lang="en-US" sz="3200" i="1" dirty="0" err="1" smtClean="0">
                <a:solidFill>
                  <a:srgbClr val="000000"/>
                </a:solidFill>
              </a:rPr>
              <a:t>pamäťové</a:t>
            </a:r>
            <a:r>
              <a:rPr lang="en-US" sz="3200" i="1" dirty="0" smtClean="0">
                <a:solidFill>
                  <a:srgbClr val="000000"/>
                </a:solidFill>
              </a:rPr>
              <a:t> </a:t>
            </a:r>
            <a:r>
              <a:rPr lang="en-US" sz="3200" i="1" dirty="0" err="1" smtClean="0">
                <a:solidFill>
                  <a:srgbClr val="000000"/>
                </a:solidFill>
              </a:rPr>
              <a:t>karty</a:t>
            </a:r>
            <a:r>
              <a:rPr lang="en-US" sz="3200" i="1" dirty="0" smtClean="0">
                <a:solidFill>
                  <a:srgbClr val="000000"/>
                </a:solidFill>
              </a:rPr>
              <a:t> (XD</a:t>
            </a:r>
            <a:r>
              <a:rPr lang="sk-SK" sz="3200" i="1" dirty="0" smtClean="0">
                <a:solidFill>
                  <a:srgbClr val="000000"/>
                </a:solidFill>
              </a:rPr>
              <a:t>)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sk-SK" sz="32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200" i="1" dirty="0" smtClean="0">
                <a:solidFill>
                  <a:srgbClr val="000000"/>
                </a:solidFill>
              </a:rPr>
              <a:t>CD, DVD</a:t>
            </a:r>
            <a:endParaRPr lang="sk-SK" sz="3200" i="1" dirty="0" smtClean="0">
              <a:solidFill>
                <a:srgbClr val="000000"/>
              </a:solidFill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 smtClean="0"/>
          </a:p>
        </p:txBody>
      </p:sp>
      <p:pic>
        <p:nvPicPr>
          <p:cNvPr id="16386" name="Picture 2" descr="http://www.express-alarm.com/images/RL6060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700808"/>
            <a:ext cx="1944216" cy="1289720"/>
          </a:xfrm>
          <a:prstGeom prst="rect">
            <a:avLst/>
          </a:prstGeom>
          <a:noFill/>
        </p:spPr>
      </p:pic>
      <p:sp>
        <p:nvSpPr>
          <p:cNvPr id="16388" name="AutoShape 4" descr="data:image/jpg;base64,/9j/4AAQSkZJRgABAQAAAQABAAD/2wCEAAkGBhIQEBAQEBQUFBQUFBYXFRUVFxAXFRUVFRQVFBQVFBQXHCYeFxkjGRQUHy8gIycpLCwsFR4xNTAqNSYrLCkBCQoKDgwOGg8PGiwcHBwqLCkpKSwsLSosKSkpLCwpLCkpNSwsLCwpLC8pKjUsKSkpLSwpLCwsLCwsLCkpNSkpLP/AABEIAOEA4QMBIgACEQEDEQH/xAAcAAEAAQUBAQAAAAAAAAAAAAAAAQIDBAUGBwj/xABPEAABAwICAwoHDAgDCQAAAAABAAIDBBEGIQUSMRMiQVFSYXGRkrIHMjRUcoHRFBYjJDVCU3OhsbPBFRclM3SCo/Bi0+FDREVkg5OipNL/xAAaAQEAAgMBAAAAAAAAAAAAAAAAAQMCBAUG/8QALxEAAgECAwYHAAAHAAAAAAAAAAECAxEEE1EFEhQhMUEyUmFxkaHBBiIjNGLR8P/aAAwDAQACEQMRAD8A9xUFSoKAhERAEREAREQBERAEREAREQBERAEREAREQBERAEREAREQEhSoClAEREAUFSoKAhERAERYOna8wU08wzMcbnC+y4Btf1qUr8gZpco3QcY6wvnGbFFS5znOfrEkklwa4k85IVv3x1HKHZZ7FvcE9SjOR9JboOMdYTdRxjrC+bXYlqOBw7LPYgxHUcsdlnsTgvUnNPpLdRxjrCbq3jHWF83jElRyh2WexT74qjlDst9icH/kM0+j90HGOsKdccYXzozEVRyh2WexV++Oo5Q7LPYo4P1JzT6I1xxhNccYXzyMR1HKHZZ7FU3EU5+cOy32Jwb1GYfQe6DjHWE3QcY6wvn8adnv432N9irGnpuUOy32JwfqMw993UcY6wpBXgY03Nyh1N9i6bCGM3RSasmYO0ZAO6OJw+1YywjSunclTPV0VqmqWyND2G7Tw/keIq6tMsCIiAIiICQpUBSgCIiAKCpUFAQiIgC02M/k+s+of3VuVpsZfJ9b9RJ3SsoeJEPofOZfsUKl5sCea6wGSSSOswOJ4GsBJ6hmu5JqPNmklc2AspaVjjR9T9HN2JPYqhoyq+im7EnsVPEUvMvlGW4y+qwVYGi6r6KfsSexVDRVV9FP2JPYo4il5l8oncZfDudVAqyNE1f0U/Yl9iqGiKv6Ko7EvsUcTS8y+UZbjMgFXAscaKq/op+xL7FP6Lqvop+xJ7FHE0vMvlDdZlWVbSsMaOqvo5+zJ7FUKCp5E3Zk9icRS8y+ULGYCp1uFYZoajkS9mT2IaSfky9UicRT8y+UD0PBmMnRODHm4NsuV17Hff8Ad6jTVLZGh7DcH+7HiK+aoqt8brPvzh17jnF8wvR8GYtcx4jdmDt5wOH0gOHh2FVVqSqLfiWRlbkz1NERc8tCIiAkKVAUoAiIgCgqVBQEIiIAtPjL5PrfqJO6VuFp8Yj9n1v8PJ3Cso+JEPofNdR4ruj8l1mEKVrKZjgM33LjwnfEAdAA+9cjMd67oK7TC3kkHQe+5YfxDJrDpLvL8ZqQNyxX2LBoqkvFyxzPS1M+okg8xA2rOYvCVI7rsy1F9qvMTR9G6aRkbLXdwnYABck+oLo6zQVJSxbrVTOa0EAuJDW3OQAAF9vSrKGBq4hNw6Luy1I0bFfYrzNKaH84B/nl9irdpnRABImDrAmwdPc24Bzq17HqeaPyZox3rHeqcO6WpXxySVrxFd28ZeQEDacxt2gepTpPSNI/e0ZZqgjdKmaVzIY756rQ43kfbgAI/Kqnsuo47ykva/MMsvVh6zTSiVrRSNqZ3cMhjEUB6HS6pt0XVjSlBLTam7tAD9jgbtvtLb8f9hJ4GtSV2uWqK2jCkWO+YaxZffBocRw2JIB62nqWQ8rloopv0pJKf3To9zAtLsaA4G+pq+NrcPzkoUt9S7WVzBov4ngBhLyM2kWPMTYjoz+xV4Yd8Mz0T3VOJfJ39Le8FGGv3zPRPdXtdhSbwrT7NmJ70iIszYCIiAkKVAUoAiIgCgqVBQEIiIArNbTtkjkjeA5jmuDmnYWkEEdSvKmXxXdB+5AfOmPtERUtQ+OEarDGHWuTYknYTnbJbPC3ksHQe+5WPCsPjX/RHeer2FfJIPRPfctfbrbwkG9fxmr0bK8OtF5bW+b4pYdXfSDVcWtGs8cLje4Lc+PfMWr0RBYOeWajnuOsNZzidVxDXuLvnEW9VhwLZ3yXkcU9+q7FhejrXRObJE4B7TcXtY5WII4QRkt/T+EWklbuVazc7+NrN3WJ3UCesetZcOLNGRNbGZot60DNjyTYWuTqqo400Uf9rD/23f8Awu9hMPKguVRNPt/zLUX/AHq6Oqo2yRwxFjxdr4gGXB4QWWv61yelMNR0tQyI75sgvGSBrZEAtPOCRnzhdUfCDo5rcp22GwNZKfUAGrkziJtdpKnnfeKmgvql+RcRvtYgbLuDMuJvOssbTo1IWuk3bmjJG1ODZH5bm0D/ABOb+V1ucO4MipXmUhrpCLA2FmDbvb5358tiqkx9o9u2oZ6hI77mrX1PhTom+IJpT/hjIHXIWqaGFw2He8pXfqyDsFxvhQ0rHHSCEkGWV7NzbwgMeHOfzAAEX43WWk0h4TaqUFtLA2K/z5DruHOGCzQem656HRckkhnqXukkdtc43PMOYDiGQTFY+lGDindshszaYksF1L1cc2wsrb15dO7KWabEp+Lv6W94KxhmT4dnonuq9ifyZ/S3vBZWDMNVM72TQtaWDJxLg21xa/GdnAvcbCaWFk3r+IxPcERFabIREQEhSoClAEREAUFSoKAhERAEREB4F4YG2r5WDY2JlugguP2lVYW8kg9E99yp8MfylP8AVR9xVYV8kg9E99y19u/2dP3/ABmr3fubpivAXVlivtXipGaLR0XGTchXGaHj5KyGpUVkcLdeV7I28p7mtHRc8Kw3pt2TZYiGaGi5IWayhZa1slqosVUxza57xxshqnt7TYyFl0OJKWV4jZMzXOxjtaN56GSAE+oKKlDEJXlGVvZliK36Ei5IUfo2MbGhbGRY71rqpJ9wzGMQGwK09X3qy9WxK2Y8itPV2RWnq6JWzS4n8mf0t74XWeDTE0EEBjkcQ4kWADjx8XSuSxT5NJ0t74Wvw447vH0Hule42HBTwkk9fxGN7NH0WihuxSrjZCIiAkKVAUoAiIgCgqVBQELVGpfyitqtKdvrQF90sjdpcOlVu0uyOOSSY6rY2lznWPitFybD8lmzi7XdBXI4uNqCs+ok7pWUVdpEPoeUeErTUNVWSzQkuYY2AEtcNjbHIi+1Z2Fz8UhtyT33LitbeH1rtMNn4pD0HvuVG34pYeMVr+M1ou/M3TFfasONt1cC8ZKmr2uWIuaSrRDC+U3IY0mw2k7GtHOSQB0rr8JYGZCG1FYxs1WQCXvAcIri5jgaco2t2XGZtclcfpCiZNHqSXLbg5Oc03aQ4ZtIO0A+pYNLoV1TI6nozUPlH7yQ1VaIKcHhlcJN8/ijbvjw2Ga6uypwjy3W5PRdEWI6upx9OdJNooGNe0TCORxe7XyaHzPY0CwZGHNBLjm42C7bSuh4KqMw1MbJWHa14B9YO1p5xYhcphrCkGjo36pLpHb6aokO/kIzJc4netvc2vzkk5rVaYxXLpAOgpHObTG7ZakZGRux0dLlexzBl2bdW+1d6rVjSi5TdkZGv0BUudBbXc9rZJWRvcbl8Ucr2RvJ4SWtGfDa62dQDwLAlrKemayN0kUTWgBrXPY2zQLAAE7LK/7tjmaHRPZI2+1jmuF7cbSV4ivFzqb6jZNt9ORLKhfO6xpZc7BYw03TWIM8AJ45YvapbK14uxzXDjaQR1hTGk025L6K2XXq09V6llQ9YrqVs0eKvJZOlvfC1eHD8PH0HuFbTEzvgH9Le8Fq9AuvPGOY90r3WwbrDP3/AAwfY+j2bB0KVi0LXgAO2WFs1YmotUElw6iszaNii08URcbBbdosAOIICoKVAUoAiIgCgqVBQELSnb61ulb9zt5I6ggMKWuLgRa11o8WQk6OrncAp5OvVK6oQN5I6gtLjr5Mrv4eTurOHiXuQ+h82fMPQV2uGx8Uh6D33LhJnWa6x4F2+Fn/ABOD0T33LDb1Nyoxtr/s1Ic0bmJ1lcVuORXWAkrxclZ3Zci9ozRcukHSBrjDTRSGN8jT8NLI0AvZFwRtF7F+ZvcAZXXouH9HR00O5QMaxjfFa3LO2ZJO0k7SczwrzHR2jp4IxFDXVTGBznBo9zEaz3F7jnETm5xPrWbG2sGzSNWPVSf5K7NDHYOhDdi/otROntD6UrJSJooDTA72nFQ5rXEHIzu3ImX0cm8xVqbTktMa1lTDFH7kgbIdzlMjbva4xxfu22NmjLic3jV8U1Wf+IVXZov8lXqLRDWtnErnVDp3F0zphGTJdjWWcGtDdUNaBay08fjcHWhfnKStquV+fp0Mkeb4PYWw1WkZYhUHWsS8xiwa0ySvvJfhLRbbwKrQ1fTR0lfXUsMkJPwY15A5rnvzAY0NAbqlzT0FdyMDUDTcU7dt9UulLL+gXFv2I/CtJuIptxbuQfr6gMgGuRbWuHXPWq57ToTbdpc2vhdutmQzzrQtBNBo+epENK9jgTrT3Lw1l2WY0t1Tne2+zPqW28HNKxtMZGF93uDXawAF2D5tjmN9t+6y6J2CqHL4BpA2AulcB/KXWWwbTMY0MY1rWtFg1oAAHEANimvtGFSMoxT/AJnfTlp1f4YstOfcFWC8krJc0Kw8Lnwt2RUzS4mHwD+lveC1GH2/Dx9B7pW0xW/4rJ0t74Wsw0bzx35J7i91sOMlhnfX8MH2PoaiqHOGdrAflsWLNOXm59Q4ltI270DmVPudvJHUENoxIKtrBYA85yzWax9wDxhU+528kdQVYFsggKgpUBSgCIiAKCpUFAQiIgC0eOfk2u+ok7q3i0eOR+za76iTurKHiRD6HzFL4r+hejYUoQ+gpnDJ2oc+Pfv2hebzeK/1r1HBXyfS+i78R66OPipQSeprUVe5ddG5njDLjGxXopQtgrL6Np4LdGS8zX2fCp0L3HQMcr7CsT3IRsd1+0KpoeOC/QVyKuyZroLGxYVfYtYyodwg9SyWVS59TZtZdjNMy5FjvKofVLHfO47AUp7NrPsGy48rHkcocHniCp9yE+M7qXQpbJqPxGFixLMFQync/gsOM/kFnx07W7BnxnMq4uvR2dCnzfMbupzeMKVrKGa228dydv7xq0GGP38fonuFdJjryGbpj/Eauawqfh4/RPcK9Lg0lTaRVV5NH0kzYOhSobsClc02AiIgJClQFKAIiIAoKlQUBCIiALR44+Ta36h/3LeLSY3+Ta36iTurKHiRD6Hy7Md6/oXqeCvk+l9A/iPXlc/iu6F6pgn5PpvRd+I9dPHeFe5r0O5u0Ra3EOkHQU73Ri8rrRxN4XSyHVjA9Zv/AClco2TWaIxYJtIVNKfEaPgTyjGS2ax4d9e3oFdKSvPMQwGkhoaiKCZjqItDnPEID2PO/wBYte43c8ng/wBoVlY8e2T9GTMe/UknjyD3BhaS17XaoOTs9u3qQHcql7w0XcQBxkgDrK4DGeim0E1LWUd43um1HtDnkSX32YcTe9nA8dwsvE8NO9mkdYuqpWscbBrC2jDQ8tAfcBmYuQLuOqcigO2VLZASQCCRtAIuOkcC84i089mj9ExvcRHNKWTPuQdxjl1dTW2gFpAPM1dXNh2mpny10MQbJHDJZrN7GbMJzYMr5W/1zQG8MgBDSQCdguLnoG0qon++defaE0IdJUGvJJFuksjnPlMRdO17X5ASboLDVDbAAAB3rVWJaR8ddohplkc91o3vuRcjVjMjWkkMeQ45jhzQHfgotToHDUVEZtyLzur9YhzidW17AXzO05nM5cS2yA0GOvIJumP8Rq5fCh+Hj9E91dRjryCbpj/EauUwp5RF6J7hXTwngZr1eqPphuwKVDdgUrmGwEREBIUqApQBERAFBUqCgIREQBaXG3ydXfw8ndK3S02Mh+zq3+Hl7hWUPEiH0Plqc713QvU8EfJ9L6LvxHryyY713R/qvTMAVrZKGJrTvo9Zrxwg67nC/SCPt4l1Md4Ua1A6Na+u0U6WaCXdCBC4uEeo0guLS0uJJvfVJtxXuthdFyTaMLTGjfdMEkBdqiQarjqhxtw2ByB2Z8FlwuLtBGmp9H027Pe33TqscQ0OYDa9iNti644l6OsDSGgqeocHTxNkIFgXXNhzC9ggLP6A1pIpKmR07oSTGHNjYxruF+owZvyGZOXAAsI4Lj3Wpe2WVrKm+7RN1NVxOtffEEgb52Q49tl0EcYaA1uQAsMychznNVIDm4sCQe5TSSPlkjvrM1iwGJ2dzGQ3K9zcG4z2LI0PhYU+rrzzzBniMkedzZlYWYMiQMs7gcS3iIDl4MAxRSukgnqIGON3RRP1WnmDtoH2jgKv6Qwe2WanlbK6P3PbcmNYwtaQQ4lxdm4ki5v/AKroUQEBSiIDQ46HxCf+T8Ri5HCnlEXonuFdN4Qa5sdE6MnfSuaGjhIa4OcegBv2hcxhM/GIbck/hldTCL+mzWrdUfTbdilQ3YpXLNkIiICQpUBSgCIiAKCpUFAQiIgC1GLx+z63+Hl7hW3WrxUL0NYP+Xm/Dcso9UQ+h8qBtyRxhWIKmWnfrRvfG7lMLm3HSNoV5js1kFwN16GST6mgpOJT76q3zmbtlPfVW+czdsqIoC52qMzwDj5lQ6F/Id61Xlw0RnmMu++qt85m7ZT301vnE3bcrW5P5JVQikHzSmXDQnfZcGKazzibtuU++is84m7ZVvcX8gqdxfySoy4aDfZc99FZ5xN23J76KzzibtuVvcJOQU3F/JKnLhoMxlz3z1vnE3bcpGJ6zzibtuVAp5OQUbTycDXKMuGgzGV++es84m7blPvnrPOJu25Ue5pNuo5VNHSpVOGgzGYk80kztaRznu4XPJcbdJXR4Pd8aYOZ3cK091tsHtvVM6Hn/wAHLK1kzDe3mj6ebsClAi88b4REQEhSoClAEREAUFSoKAhERAFaqqZsjHxvF2vaWuHGHAgjqKuogPFq/wAAEpkcYKpgZe7Q9j9Ycx1cj0rH/UDV+dQdmVe4otri6upXlRPDx4BKsG4qoAeZso/JZH6k9Ieex/117QicXV1+hlRPFv1JaQ8+j/rqoeBGv8+Z1T+1ezoo4urr9DKieMDwJV4/36Pqn9qg+BOv89j/AK69oROKq6/Qyoni/wCpTSHnsf8A7Cg+BLSHnsf9de0op4urr9EZUTxX9SWkPPYuuoUt8CmkPPYv669pROLq6/ROVE8YHgUr/PIv66s/qHq/OYOzKvbUTi6uv0RlRPE/1C1XnUPYlW3wz4FX01QyaapDmtN9SNhBd/hLnHIHhsL9C9VRQ8VVatcnKiERFrFgREQEhSoClAEREAUFSoKAhERAEREAREQBERAEREAREQBERAEREAREQBERAEREAREQEhSoClAEREAREQBERAEREAREQBERAEREAREQBERAEREAREQBERAEREAREQBERAERE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6390" name="AutoShape 6" descr="data:image/jpg;base64,/9j/4AAQSkZJRgABAQAAAQABAAD/2wCEAAkGBhIQEBAQEBQUFBQUFBYXFRUVFxAXFRUVFRQVFBQVFBQXHCYeFxkjGRQUHy8gIycpLCwsFR4xNTAqNSYrLCkBCQoKDgwOGg8PGiwcHBwqLCkpKSwsLSosKSkpLCwpLCkpNSwsLCwpLC8pKjUsKSkpLSwpLCwsLCwsLCkpNSkpLP/AABEIAOEA4QMBIgACEQEDEQH/xAAcAAEAAQUBAQAAAAAAAAAAAAAAAQIDBAUGBwj/xABPEAABAwICAwoHDAgDCQAAAAABAAIDBBEGIQUSMRMiQVFSYXGRkrIHMjRUcoHRFBYjJDVCU3OhsbPBFRclM3SCo/Bi0+FDREVkg5OipNL/xAAaAQEAAgMBAAAAAAAAAAAAAAAAAQMCBAUG/8QALxEAAgECAwYHAAAHAAAAAAAAAAECAxEEE1EFEhQhMUEyUmFxkaHBBiIjNGLR8P/aAAwDAQACEQMRAD8A9xUFSoKAhERAEREAREQBERAEREAREQBERAEREAREQBERAEREAREQEhSoClAEREAUFSoKAhERAERYOna8wU08wzMcbnC+y4Btf1qUr8gZpco3QcY6wvnGbFFS5znOfrEkklwa4k85IVv3x1HKHZZ7FvcE9SjOR9JboOMdYTdRxjrC+bXYlqOBw7LPYgxHUcsdlnsTgvUnNPpLdRxjrCbq3jHWF83jElRyh2WexT74qjlDst9icH/kM0+j90HGOsKdccYXzozEVRyh2WexV++Oo5Q7LPYo4P1JzT6I1xxhNccYXzyMR1HKHZZ7FU3EU5+cOy32Jwb1GYfQe6DjHWE3QcY6wvn8adnv432N9irGnpuUOy32JwfqMw993UcY6wpBXgY03Nyh1N9i6bCGM3RSasmYO0ZAO6OJw+1YywjSunclTPV0VqmqWyND2G7Tw/keIq6tMsCIiAIiICQpUBSgCIiAKCpUFAQiIgC02M/k+s+of3VuVpsZfJ9b9RJ3SsoeJEPofOZfsUKl5sCea6wGSSSOswOJ4GsBJ6hmu5JqPNmklc2AspaVjjR9T9HN2JPYqhoyq+im7EnsVPEUvMvlGW4y+qwVYGi6r6KfsSexVDRVV9FP2JPYo4il5l8oncZfDudVAqyNE1f0U/Yl9iqGiKv6Ko7EvsUcTS8y+UZbjMgFXAscaKq/op+xL7FP6Lqvop+xJ7FHE0vMvlDdZlWVbSsMaOqvo5+zJ7FUKCp5E3Zk9icRS8y+ULGYCp1uFYZoajkS9mT2IaSfky9UicRT8y+UD0PBmMnRODHm4NsuV17Hff8Ad6jTVLZGh7DcH+7HiK+aoqt8brPvzh17jnF8wvR8GYtcx4jdmDt5wOH0gOHh2FVVqSqLfiWRlbkz1NERc8tCIiAkKVAUoAiIgCgqVBQEIiIAtPjL5PrfqJO6VuFp8Yj9n1v8PJ3Cso+JEPofNdR4ruj8l1mEKVrKZjgM33LjwnfEAdAA+9cjMd67oK7TC3kkHQe+5YfxDJrDpLvL8ZqQNyxX2LBoqkvFyxzPS1M+okg8xA2rOYvCVI7rsy1F9qvMTR9G6aRkbLXdwnYABck+oLo6zQVJSxbrVTOa0EAuJDW3OQAAF9vSrKGBq4hNw6Luy1I0bFfYrzNKaH84B/nl9irdpnRABImDrAmwdPc24Bzq17HqeaPyZox3rHeqcO6WpXxySVrxFd28ZeQEDacxt2gepTpPSNI/e0ZZqgjdKmaVzIY756rQ43kfbgAI/Kqnsuo47ykva/MMsvVh6zTSiVrRSNqZ3cMhjEUB6HS6pt0XVjSlBLTam7tAD9jgbtvtLb8f9hJ4GtSV2uWqK2jCkWO+YaxZffBocRw2JIB62nqWQ8rloopv0pJKf3To9zAtLsaA4G+pq+NrcPzkoUt9S7WVzBov4ngBhLyM2kWPMTYjoz+xV4Yd8Mz0T3VOJfJ39Le8FGGv3zPRPdXtdhSbwrT7NmJ70iIszYCIiAkKVAUoAiIgCgqVBQEIiIArNbTtkjkjeA5jmuDmnYWkEEdSvKmXxXdB+5AfOmPtERUtQ+OEarDGHWuTYknYTnbJbPC3ksHQe+5WPCsPjX/RHeer2FfJIPRPfctfbrbwkG9fxmr0bK8OtF5bW+b4pYdXfSDVcWtGs8cLje4Lc+PfMWr0RBYOeWajnuOsNZzidVxDXuLvnEW9VhwLZ3yXkcU9+q7FhejrXRObJE4B7TcXtY5WII4QRkt/T+EWklbuVazc7+NrN3WJ3UCesetZcOLNGRNbGZot60DNjyTYWuTqqo400Uf9rD/23f8Awu9hMPKguVRNPt/zLUX/AHq6Oqo2yRwxFjxdr4gGXB4QWWv61yelMNR0tQyI75sgvGSBrZEAtPOCRnzhdUfCDo5rcp22GwNZKfUAGrkziJtdpKnnfeKmgvql+RcRvtYgbLuDMuJvOssbTo1IWuk3bmjJG1ODZH5bm0D/ABOb+V1ucO4MipXmUhrpCLA2FmDbvb5358tiqkx9o9u2oZ6hI77mrX1PhTom+IJpT/hjIHXIWqaGFw2He8pXfqyDsFxvhQ0rHHSCEkGWV7NzbwgMeHOfzAAEX43WWk0h4TaqUFtLA2K/z5DruHOGCzQem656HRckkhnqXukkdtc43PMOYDiGQTFY+lGDindshszaYksF1L1cc2wsrb15dO7KWabEp+Lv6W94KxhmT4dnonuq9ifyZ/S3vBZWDMNVM72TQtaWDJxLg21xa/GdnAvcbCaWFk3r+IxPcERFabIREQEhSoClAEREAUFSoKAhERAEREB4F4YG2r5WDY2JlugguP2lVYW8kg9E99yp8MfylP8AVR9xVYV8kg9E99y19u/2dP3/ABmr3fubpivAXVlivtXipGaLR0XGTchXGaHj5KyGpUVkcLdeV7I28p7mtHRc8Kw3pt2TZYiGaGi5IWayhZa1slqosVUxza57xxshqnt7TYyFl0OJKWV4jZMzXOxjtaN56GSAE+oKKlDEJXlGVvZliK36Ei5IUfo2MbGhbGRY71rqpJ9wzGMQGwK09X3qy9WxK2Y8itPV2RWnq6JWzS4n8mf0t74XWeDTE0EEBjkcQ4kWADjx8XSuSxT5NJ0t74Wvw447vH0Hule42HBTwkk9fxGN7NH0WihuxSrjZCIiAkKVAUoAiIgCgqVBQELVGpfyitqtKdvrQF90sjdpcOlVu0uyOOSSY6rY2lznWPitFybD8lmzi7XdBXI4uNqCs+ok7pWUVdpEPoeUeErTUNVWSzQkuYY2AEtcNjbHIi+1Z2Fz8UhtyT33LitbeH1rtMNn4pD0HvuVG34pYeMVr+M1ou/M3TFfasONt1cC8ZKmr2uWIuaSrRDC+U3IY0mw2k7GtHOSQB0rr8JYGZCG1FYxs1WQCXvAcIri5jgaco2t2XGZtclcfpCiZNHqSXLbg5Oc03aQ4ZtIO0A+pYNLoV1TI6nozUPlH7yQ1VaIKcHhlcJN8/ijbvjw2Ga6uypwjy3W5PRdEWI6upx9OdJNooGNe0TCORxe7XyaHzPY0CwZGHNBLjm42C7bSuh4KqMw1MbJWHa14B9YO1p5xYhcphrCkGjo36pLpHb6aokO/kIzJc4netvc2vzkk5rVaYxXLpAOgpHObTG7ZakZGRux0dLlexzBl2bdW+1d6rVjSi5TdkZGv0BUudBbXc9rZJWRvcbl8Ucr2RvJ4SWtGfDa62dQDwLAlrKemayN0kUTWgBrXPY2zQLAAE7LK/7tjmaHRPZI2+1jmuF7cbSV4ivFzqb6jZNt9ORLKhfO6xpZc7BYw03TWIM8AJ45YvapbK14uxzXDjaQR1hTGk025L6K2XXq09V6llQ9YrqVs0eKvJZOlvfC1eHD8PH0HuFbTEzvgH9Le8Fq9AuvPGOY90r3WwbrDP3/AAwfY+j2bB0KVi0LXgAO2WFs1YmotUElw6iszaNii08URcbBbdosAOIICoKVAUoAiIgCgqVBQELSnb61ulb9zt5I6ggMKWuLgRa11o8WQk6OrncAp5OvVK6oQN5I6gtLjr5Mrv4eTurOHiXuQ+h82fMPQV2uGx8Uh6D33LhJnWa6x4F2+Fn/ABOD0T33LDb1Nyoxtr/s1Ic0bmJ1lcVuORXWAkrxclZ3Zci9ozRcukHSBrjDTRSGN8jT8NLI0AvZFwRtF7F+ZvcAZXXouH9HR00O5QMaxjfFa3LO2ZJO0k7SczwrzHR2jp4IxFDXVTGBznBo9zEaz3F7jnETm5xPrWbG2sGzSNWPVSf5K7NDHYOhDdi/otROntD6UrJSJooDTA72nFQ5rXEHIzu3ImX0cm8xVqbTktMa1lTDFH7kgbIdzlMjbva4xxfu22NmjLic3jV8U1Wf+IVXZov8lXqLRDWtnErnVDp3F0zphGTJdjWWcGtDdUNaBay08fjcHWhfnKStquV+fp0Mkeb4PYWw1WkZYhUHWsS8xiwa0ySvvJfhLRbbwKrQ1fTR0lfXUsMkJPwY15A5rnvzAY0NAbqlzT0FdyMDUDTcU7dt9UulLL+gXFv2I/CtJuIptxbuQfr6gMgGuRbWuHXPWq57ToTbdpc2vhdutmQzzrQtBNBo+epENK9jgTrT3Lw1l2WY0t1Tne2+zPqW28HNKxtMZGF93uDXawAF2D5tjmN9t+6y6J2CqHL4BpA2AulcB/KXWWwbTMY0MY1rWtFg1oAAHEANimvtGFSMoxT/AJnfTlp1f4YstOfcFWC8krJc0Kw8Lnwt2RUzS4mHwD+lveC1GH2/Dx9B7pW0xW/4rJ0t74Wsw0bzx35J7i91sOMlhnfX8MH2PoaiqHOGdrAflsWLNOXm59Q4ltI270DmVPudvJHUENoxIKtrBYA85yzWax9wDxhU+528kdQVYFsggKgpUBSgCIiAKCpUFAQiIgC0eOfk2u+ok7q3i0eOR+za76iTurKHiRD6HzFL4r+hejYUoQ+gpnDJ2oc+Pfv2hebzeK/1r1HBXyfS+i78R66OPipQSeprUVe5ddG5njDLjGxXopQtgrL6Np4LdGS8zX2fCp0L3HQMcr7CsT3IRsd1+0KpoeOC/QVyKuyZroLGxYVfYtYyodwg9SyWVS59TZtZdjNMy5FjvKofVLHfO47AUp7NrPsGy48rHkcocHniCp9yE+M7qXQpbJqPxGFixLMFQync/gsOM/kFnx07W7BnxnMq4uvR2dCnzfMbupzeMKVrKGa228dydv7xq0GGP38fonuFdJjryGbpj/Eauawqfh4/RPcK9Lg0lTaRVV5NH0kzYOhSobsClc02AiIgJClQFKAIiIAoKlQUBCIiALR44+Ta36h/3LeLSY3+Ta36iTurKHiRD6Hy7Md6/oXqeCvk+l9A/iPXlc/iu6F6pgn5PpvRd+I9dPHeFe5r0O5u0Ra3EOkHQU73Ri8rrRxN4XSyHVjA9Zv/AClco2TWaIxYJtIVNKfEaPgTyjGS2ax4d9e3oFdKSvPMQwGkhoaiKCZjqItDnPEID2PO/wBYte43c8ng/wBoVlY8e2T9GTMe/UknjyD3BhaS17XaoOTs9u3qQHcql7w0XcQBxkgDrK4DGeim0E1LWUd43um1HtDnkSX32YcTe9nA8dwsvE8NO9mkdYuqpWscbBrC2jDQ8tAfcBmYuQLuOqcigO2VLZASQCCRtAIuOkcC84i089mj9ExvcRHNKWTPuQdxjl1dTW2gFpAPM1dXNh2mpny10MQbJHDJZrN7GbMJzYMr5W/1zQG8MgBDSQCdguLnoG0qon++defaE0IdJUGvJJFuksjnPlMRdO17X5ASboLDVDbAAAB3rVWJaR8ddohplkc91o3vuRcjVjMjWkkMeQ45jhzQHfgotToHDUVEZtyLzur9YhzidW17AXzO05nM5cS2yA0GOvIJumP8Rq5fCh+Hj9E91dRjryCbpj/EauUwp5RF6J7hXTwngZr1eqPphuwKVDdgUrmGwEREBIUqApQBERAFBUqCgIREQBaXG3ydXfw8ndK3S02Mh+zq3+Hl7hWUPEiH0Plqc713QvU8EfJ9L6LvxHryyY713R/qvTMAVrZKGJrTvo9Zrxwg67nC/SCPt4l1Md4Ua1A6Na+u0U6WaCXdCBC4uEeo0guLS0uJJvfVJtxXuthdFyTaMLTGjfdMEkBdqiQarjqhxtw2ByB2Z8FlwuLtBGmp9H027Pe33TqscQ0OYDa9iNti644l6OsDSGgqeocHTxNkIFgXXNhzC9ggLP6A1pIpKmR07oSTGHNjYxruF+owZvyGZOXAAsI4Lj3Wpe2WVrKm+7RN1NVxOtffEEgb52Q49tl0EcYaA1uQAsMychznNVIDm4sCQe5TSSPlkjvrM1iwGJ2dzGQ3K9zcG4z2LI0PhYU+rrzzzBniMkedzZlYWYMiQMs7gcS3iIDl4MAxRSukgnqIGON3RRP1WnmDtoH2jgKv6Qwe2WanlbK6P3PbcmNYwtaQQ4lxdm4ki5v/AKroUQEBSiIDQ46HxCf+T8Ri5HCnlEXonuFdN4Qa5sdE6MnfSuaGjhIa4OcegBv2hcxhM/GIbck/hldTCL+mzWrdUfTbdilQ3YpXLNkIiICQpUBSgCIiAKCpUFAQiIgC1GLx+z63+Hl7hW3WrxUL0NYP+Xm/Dcso9UQ+h8qBtyRxhWIKmWnfrRvfG7lMLm3HSNoV5js1kFwN16GST6mgpOJT76q3zmbtlPfVW+czdsqIoC52qMzwDj5lQ6F/Id61Xlw0RnmMu++qt85m7ZT301vnE3bcrW5P5JVQikHzSmXDQnfZcGKazzibtuU++is84m7ZVvcX8gqdxfySoy4aDfZc99FZ5xN23J76KzzibtuVvcJOQU3F/JKnLhoMxlz3z1vnE3bcpGJ6zzibtuVAp5OQUbTycDXKMuGgzGV++es84m7blPvnrPOJu25Ue5pNuo5VNHSpVOGgzGYk80kztaRznu4XPJcbdJXR4Pd8aYOZ3cK091tsHtvVM6Hn/wAHLK1kzDe3mj6ebsClAi88b4REQEhSoClAEREAUFSoKAhERAFaqqZsjHxvF2vaWuHGHAgjqKuogPFq/wAAEpkcYKpgZe7Q9j9Ycx1cj0rH/UDV+dQdmVe4otri6upXlRPDx4BKsG4qoAeZso/JZH6k9Ieex/117QicXV1+hlRPFv1JaQ8+j/rqoeBGv8+Z1T+1ezoo4urr9DKieMDwJV4/36Pqn9qg+BOv89j/AK69oROKq6/Qyoni/wCpTSHnsf8A7Cg+BLSHnsf9de0op4urr9EZUTxX9SWkPPYuuoUt8CmkPPYv669pROLq6/ROVE8YHgUr/PIv66s/qHq/OYOzKvbUTi6uv0RlRPE/1C1XnUPYlW3wz4FX01QyaapDmtN9SNhBd/hLnHIHhsL9C9VRQ8VVatcnKiERFrFgREQEhSoClAEREAUFSoKAhERAEREAREQBERAEREAREQBERAEREAREQBERAEREAREQEhSoClAEREAREQBERAEREAREQBERAEREAREQBERAEREAREQBERAEREAREQBERAERE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6392" name="Picture 8" descr="http://www.dio.sk/obrazky/sdkarty/mini/Kingston_SD_High_Capacity_card_4GB_Class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924944"/>
            <a:ext cx="1296144" cy="1224136"/>
          </a:xfrm>
          <a:prstGeom prst="rect">
            <a:avLst/>
          </a:prstGeom>
          <a:noFill/>
        </p:spPr>
      </p:pic>
      <p:pic>
        <p:nvPicPr>
          <p:cNvPr id="16396" name="Picture 12" descr="http://static.zlacnene.sk/foto/vyrobky/213500/21349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4293096"/>
            <a:ext cx="1419622" cy="996330"/>
          </a:xfrm>
          <a:prstGeom prst="rect">
            <a:avLst/>
          </a:prstGeom>
          <a:noFill/>
        </p:spPr>
      </p:pic>
      <p:pic>
        <p:nvPicPr>
          <p:cNvPr id="16398" name="Picture 14" descr="http://t3.gstatic.com/images?q=tbn:ANd9GcTVavRtH6Mdh5P7pHr2MICfk08fUh_I1loJvs5VGKZVZshcBBqJi1D8bheJW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5013176"/>
            <a:ext cx="1949202" cy="16288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40</TotalTime>
  <Words>83</Words>
  <Application>Microsoft Office PowerPoint</Application>
  <PresentationFormat>Prezentácia na obrazovke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Modul</vt:lpstr>
      <vt:lpstr>Vstupné, výstupné  a vstupno – výstupné zariadenia</vt:lpstr>
      <vt:lpstr>Vstupné zariadenia:</vt:lpstr>
      <vt:lpstr>Patria sem:</vt:lpstr>
      <vt:lpstr>Výstupné zariadenia:</vt:lpstr>
      <vt:lpstr>Patria sem:</vt:lpstr>
      <vt:lpstr>Vstupno – výstupné zariadenia:</vt:lpstr>
      <vt:lpstr>Snímka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Vstupné, výstupné  a vstupno – výstupné zariadenia</dc:title>
  <dc:creator>Veronika</dc:creator>
  <cp:lastModifiedBy>ASUS</cp:lastModifiedBy>
  <cp:revision>14</cp:revision>
  <dcterms:created xsi:type="dcterms:W3CDTF">2011-10-03T19:29:50Z</dcterms:created>
  <dcterms:modified xsi:type="dcterms:W3CDTF">2020-09-26T05:23:52Z</dcterms:modified>
</cp:coreProperties>
</file>